
<file path=[Content_Types].xml><?xml version="1.0" encoding="utf-8"?>
<Types xmlns="http://schemas.openxmlformats.org/package/2006/content-types">
  <Default Extension="jpeg" ContentType="image/jpeg"/>
  <Default Extension="JPG" ContentType="image/.jpg"/>
  <Default Extension="tiff" ContentType="image/tif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2.svg" ContentType="image/svg+xml"/>
  <Override PartName="/ppt/media/image3.svg" ContentType="image/svg+xml"/>
  <Override PartName="/ppt/media/image4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62" d="100"/>
          <a:sy n="62" d="100"/>
        </p:scale>
        <p:origin x="1400" y="56"/>
      </p:cViewPr>
      <p:guideLst>
        <p:guide orient="horz" pos="2131"/>
        <p:guide pos="284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57607" cy="57607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.tiff>
</file>

<file path=ppt/media/image2.jpeg>
</file>

<file path=ppt/media/image2.svg>
</file>

<file path=ppt/media/image3.png>
</file>

<file path=ppt/media/image3.svg>
</file>

<file path=ppt/media/image4.png>
</file>

<file path=ppt/media/image4.sv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4.sv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svg"/><Relationship Id="rId3" Type="http://schemas.openxmlformats.org/officeDocument/2006/relationships/image" Target="../media/image4.png"/><Relationship Id="rId2" Type="http://schemas.openxmlformats.org/officeDocument/2006/relationships/image" Target="../media/image2.sv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C:\Users\genchanghsu\Desktop\2023_Ant_Hitchhiking_on_Vehicles_in_Taiwan\03_Outputs\Figures\Cases_map.tiffCases_map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36525" y="663575"/>
            <a:ext cx="5902960" cy="486156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481191" y="376055"/>
            <a:ext cx="5760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 descr="20200905_110240"/>
          <p:cNvPicPr>
            <a:picLocks noChangeAspect="1"/>
          </p:cNvPicPr>
          <p:nvPr/>
        </p:nvPicPr>
        <p:blipFill>
          <a:blip r:embed="rId2"/>
          <a:srcRect l="9564" r="12317"/>
          <a:stretch>
            <a:fillRect/>
          </a:stretch>
        </p:blipFill>
        <p:spPr>
          <a:xfrm>
            <a:off x="6202045" y="836295"/>
            <a:ext cx="2574925" cy="1967230"/>
          </a:xfrm>
          <a:prstGeom prst="rect">
            <a:avLst/>
          </a:prstGeom>
        </p:spPr>
      </p:pic>
      <p:pic>
        <p:nvPicPr>
          <p:cNvPr id="3" name="Picture 2" descr="194307018_508000430542931_7073338348036023116_n"/>
          <p:cNvPicPr>
            <a:picLocks noChangeAspect="1"/>
          </p:cNvPicPr>
          <p:nvPr/>
        </p:nvPicPr>
        <p:blipFill>
          <a:blip r:embed="rId3"/>
          <a:srcRect t="25266" b="36952"/>
          <a:stretch>
            <a:fillRect/>
          </a:stretch>
        </p:blipFill>
        <p:spPr>
          <a:xfrm>
            <a:off x="6202045" y="3256280"/>
            <a:ext cx="2573020" cy="1957070"/>
          </a:xfrm>
          <a:prstGeom prst="rect">
            <a:avLst/>
          </a:prstGeom>
        </p:spPr>
      </p:pic>
      <p:sp>
        <p:nvSpPr>
          <p:cNvPr id="6" name="文字方塊 4"/>
          <p:cNvSpPr txBox="1"/>
          <p:nvPr/>
        </p:nvSpPr>
        <p:spPr>
          <a:xfrm>
            <a:off x="6144756" y="376055"/>
            <a:ext cx="5760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字方塊 4"/>
          <p:cNvSpPr txBox="1"/>
          <p:nvPr/>
        </p:nvSpPr>
        <p:spPr>
          <a:xfrm>
            <a:off x="6126976" y="2785822"/>
            <a:ext cx="5760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Rectangle: Rounded Corners 21"/>
          <p:cNvSpPr/>
          <p:nvPr/>
        </p:nvSpPr>
        <p:spPr>
          <a:xfrm>
            <a:off x="367030" y="1470660"/>
            <a:ext cx="1559560" cy="2383155"/>
          </a:xfrm>
          <a:prstGeom prst="roundRect">
            <a:avLst/>
          </a:prstGeom>
          <a:solidFill>
            <a:srgbClr val="8DD3C7"/>
          </a:solidFill>
          <a:ln w="76200">
            <a:solidFill>
              <a:srgbClr val="8DD3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 dirty="0">
              <a:ln>
                <a:solidFill>
                  <a:schemeClr val="accent2">
                    <a:lumMod val="50000"/>
                  </a:schemeClr>
                </a:solidFill>
              </a:ln>
              <a:noFill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: Rounded Corners 21"/>
          <p:cNvSpPr/>
          <p:nvPr/>
        </p:nvSpPr>
        <p:spPr>
          <a:xfrm>
            <a:off x="2383155" y="1532890"/>
            <a:ext cx="1625600" cy="2259330"/>
          </a:xfrm>
          <a:prstGeom prst="roundRect">
            <a:avLst/>
          </a:prstGeom>
          <a:solidFill>
            <a:srgbClr val="DEDDA6"/>
          </a:solidFill>
          <a:ln w="76200">
            <a:solidFill>
              <a:srgbClr val="DEDD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 dirty="0">
              <a:ln>
                <a:solidFill>
                  <a:schemeClr val="accent2">
                    <a:lumMod val="50000"/>
                  </a:schemeClr>
                </a:solidFill>
              </a:ln>
              <a:noFill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angle: Rounded Corners 21"/>
          <p:cNvSpPr/>
          <p:nvPr/>
        </p:nvSpPr>
        <p:spPr>
          <a:xfrm>
            <a:off x="4514215" y="1470660"/>
            <a:ext cx="1490980" cy="2309495"/>
          </a:xfrm>
          <a:prstGeom prst="roundRect">
            <a:avLst/>
          </a:prstGeom>
          <a:solidFill>
            <a:srgbClr val="FB8072"/>
          </a:solidFill>
          <a:ln w="76200">
            <a:solidFill>
              <a:srgbClr val="FB80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 dirty="0">
              <a:ln>
                <a:solidFill>
                  <a:schemeClr val="accent2">
                    <a:lumMod val="50000"/>
                  </a:schemeClr>
                </a:solidFill>
              </a:ln>
              <a:noFill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0" name="Content Placeholder 39" descr="1448654230_city-car"/>
          <p:cNvPicPr>
            <a:picLocks noChangeAspect="1"/>
          </p:cNvPicPr>
          <p:nvPr>
            <p:ph idx="1"/>
          </p:nvPr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876415" y="2103755"/>
            <a:ext cx="1912620" cy="1148080"/>
          </a:xfrm>
          <a:prstGeom prst="rect">
            <a:avLst/>
          </a:prstGeom>
        </p:spPr>
      </p:pic>
      <p:grpSp>
        <p:nvGrpSpPr>
          <p:cNvPr id="42" name="群組 19"/>
          <p:cNvGrpSpPr/>
          <p:nvPr/>
        </p:nvGrpSpPr>
        <p:grpSpPr>
          <a:xfrm>
            <a:off x="677545" y="1685925"/>
            <a:ext cx="825500" cy="654685"/>
            <a:chOff x="1529080" y="25642888"/>
            <a:chExt cx="2140267" cy="1409382"/>
          </a:xfrm>
        </p:grpSpPr>
        <p:pic>
          <p:nvPicPr>
            <p:cNvPr id="43" name="Picture 42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80000">
              <a:off x="1529080" y="26290270"/>
              <a:ext cx="468630" cy="314325"/>
            </a:xfrm>
            <a:prstGeom prst="rect">
              <a:avLst/>
            </a:prstGeom>
          </p:spPr>
        </p:pic>
        <p:pic>
          <p:nvPicPr>
            <p:cNvPr id="44" name="Picture 43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3360000">
              <a:off x="1972945" y="25720040"/>
              <a:ext cx="468630" cy="314325"/>
            </a:xfrm>
            <a:prstGeom prst="rect">
              <a:avLst/>
            </a:prstGeom>
          </p:spPr>
        </p:pic>
        <p:pic>
          <p:nvPicPr>
            <p:cNvPr id="45" name="Picture 44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6540000">
              <a:off x="3277870" y="25776555"/>
              <a:ext cx="468630" cy="314325"/>
            </a:xfrm>
            <a:prstGeom prst="rect">
              <a:avLst/>
            </a:prstGeom>
          </p:spPr>
        </p:pic>
        <p:pic>
          <p:nvPicPr>
            <p:cNvPr id="46" name="Picture 45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8940000">
              <a:off x="2967990" y="26093420"/>
              <a:ext cx="468630" cy="314325"/>
            </a:xfrm>
            <a:prstGeom prst="rect">
              <a:avLst/>
            </a:prstGeom>
          </p:spPr>
        </p:pic>
        <p:pic>
          <p:nvPicPr>
            <p:cNvPr id="47" name="Picture 46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200000">
              <a:off x="3072765" y="26376630"/>
              <a:ext cx="468630" cy="314325"/>
            </a:xfrm>
            <a:prstGeom prst="rect">
              <a:avLst/>
            </a:prstGeom>
          </p:spPr>
        </p:pic>
        <p:pic>
          <p:nvPicPr>
            <p:cNvPr id="48" name="Picture 47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9140000">
              <a:off x="1972945" y="26683970"/>
              <a:ext cx="468630" cy="314325"/>
            </a:xfrm>
            <a:prstGeom prst="rect">
              <a:avLst/>
            </a:prstGeom>
          </p:spPr>
        </p:pic>
        <p:pic>
          <p:nvPicPr>
            <p:cNvPr id="51" name="Picture 50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20820000">
              <a:off x="2403475" y="26457275"/>
              <a:ext cx="468630" cy="314325"/>
            </a:xfrm>
            <a:prstGeom prst="rect">
              <a:avLst/>
            </a:prstGeom>
          </p:spPr>
        </p:pic>
        <p:pic>
          <p:nvPicPr>
            <p:cNvPr id="52" name="Picture 51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2960000">
              <a:off x="2967990" y="26737945"/>
              <a:ext cx="468630" cy="314325"/>
            </a:xfrm>
            <a:prstGeom prst="rect">
              <a:avLst/>
            </a:prstGeom>
          </p:spPr>
        </p:pic>
        <p:pic>
          <p:nvPicPr>
            <p:cNvPr id="53" name="Picture 52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2640000">
              <a:off x="2407920" y="25982930"/>
              <a:ext cx="468630" cy="314325"/>
            </a:xfrm>
            <a:prstGeom prst="rect">
              <a:avLst/>
            </a:prstGeom>
          </p:spPr>
        </p:pic>
      </p:grpSp>
      <p:pic>
        <p:nvPicPr>
          <p:cNvPr id="54" name="Picture 53" descr="pngkey.com-cartoon-legs-png-1861558"/>
          <p:cNvPicPr>
            <a:picLocks noChangeAspect="1"/>
          </p:cNvPicPr>
          <p:nvPr/>
        </p:nvPicPr>
        <p:blipFill>
          <a:blip r:embed="rId5" cstate="print"/>
          <a:srcRect l="60205" t="38920" b="-351"/>
          <a:stretch>
            <a:fillRect/>
          </a:stretch>
        </p:blipFill>
        <p:spPr>
          <a:xfrm rot="20520000">
            <a:off x="2821305" y="1587500"/>
            <a:ext cx="810260" cy="1099820"/>
          </a:xfrm>
          <a:prstGeom prst="rect">
            <a:avLst/>
          </a:prstGeom>
        </p:spPr>
      </p:pic>
      <p:pic>
        <p:nvPicPr>
          <p:cNvPr id="57" name="Picture 56" descr="pngwing.com"/>
          <p:cNvPicPr>
            <a:picLocks noChangeAspect="1"/>
          </p:cNvPicPr>
          <p:nvPr/>
        </p:nvPicPr>
        <p:blipFill>
          <a:blip r:embed="rId6" cstate="print"/>
          <a:srcRect b="5800"/>
          <a:stretch>
            <a:fillRect/>
          </a:stretch>
        </p:blipFill>
        <p:spPr>
          <a:xfrm>
            <a:off x="4798695" y="1489075"/>
            <a:ext cx="912495" cy="859790"/>
          </a:xfrm>
          <a:prstGeom prst="rect">
            <a:avLst/>
          </a:prstGeom>
        </p:spPr>
      </p:pic>
      <p:cxnSp>
        <p:nvCxnSpPr>
          <p:cNvPr id="65" name="Straight Arrow Connector 64"/>
          <p:cNvCxnSpPr/>
          <p:nvPr/>
        </p:nvCxnSpPr>
        <p:spPr>
          <a:xfrm>
            <a:off x="1933575" y="2622550"/>
            <a:ext cx="449580" cy="0"/>
          </a:xfrm>
          <a:prstGeom prst="straightConnector1">
            <a:avLst/>
          </a:prstGeom>
          <a:ln w="101600" cmpd="sng">
            <a:solidFill>
              <a:srgbClr val="8DD3C7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3535045" y="2737485"/>
            <a:ext cx="979170" cy="0"/>
          </a:xfrm>
          <a:prstGeom prst="straightConnector1">
            <a:avLst/>
          </a:prstGeom>
          <a:ln w="101600" cmpd="sng">
            <a:solidFill>
              <a:srgbClr val="DEDDA6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 Box 71"/>
          <p:cNvSpPr txBox="1"/>
          <p:nvPr/>
        </p:nvSpPr>
        <p:spPr>
          <a:xfrm>
            <a:off x="251460" y="4177665"/>
            <a:ext cx="18707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Behavior</a:t>
            </a:r>
            <a:endParaRPr lang="en-US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0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searching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activity)</a:t>
            </a:r>
            <a:endParaRPr lang="en-US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Text Box 72"/>
          <p:cNvSpPr txBox="1"/>
          <p:nvPr/>
        </p:nvSpPr>
        <p:spPr>
          <a:xfrm>
            <a:off x="78700" y="5444940"/>
            <a:ext cx="2228556" cy="706699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p>
            <a:pPr algn="ctr"/>
            <a:r>
              <a:rPr lang="en-US" sz="2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Ecology</a:t>
            </a:r>
            <a:endParaRPr lang="en-US" sz="20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(h</a:t>
            </a:r>
            <a:r>
              <a:rPr lang="en-US" sz="2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abitat use</a:t>
            </a:r>
            <a:r>
              <a:rPr lang="en-US" sz="2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0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Text Box 73"/>
          <p:cNvSpPr txBox="1"/>
          <p:nvPr/>
        </p:nvSpPr>
        <p:spPr>
          <a:xfrm>
            <a:off x="1979844" y="4235489"/>
            <a:ext cx="2229341" cy="70669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Morphology</a:t>
            </a:r>
            <a:endParaRPr lang="en-US" sz="20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(climbing ability)</a:t>
            </a:r>
            <a:endParaRPr lang="en-US" sz="20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Text Box 74"/>
          <p:cNvSpPr txBox="1"/>
          <p:nvPr/>
        </p:nvSpPr>
        <p:spPr>
          <a:xfrm>
            <a:off x="4284369" y="4119919"/>
            <a:ext cx="2227890" cy="101460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algn="ctr"/>
            <a:r>
              <a:rPr lang="en-US" sz="2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Physiology</a:t>
            </a:r>
            <a:endParaRPr lang="en-US" sz="20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(thermal tolerance)</a:t>
            </a:r>
            <a:endParaRPr lang="en-US" sz="20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6" name="Straight Arrow Connector 75"/>
          <p:cNvCxnSpPr/>
          <p:nvPr/>
        </p:nvCxnSpPr>
        <p:spPr>
          <a:xfrm>
            <a:off x="5653405" y="2661920"/>
            <a:ext cx="864235" cy="0"/>
          </a:xfrm>
          <a:prstGeom prst="straightConnector1">
            <a:avLst/>
          </a:prstGeom>
          <a:ln w="101600" cmpd="sng">
            <a:solidFill>
              <a:srgbClr val="FB807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Picture 76" descr="vector (1)"/>
          <p:cNvPicPr>
            <a:picLocks noChangeAspect="1"/>
          </p:cNvPicPr>
          <p:nvPr/>
        </p:nvPicPr>
        <p:blipFill>
          <a:blip r:embed="rId7" cstate="print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1360000">
            <a:off x="8147816" y="2237734"/>
            <a:ext cx="541721" cy="356750"/>
          </a:xfrm>
          <a:prstGeom prst="rect">
            <a:avLst/>
          </a:prstGeom>
        </p:spPr>
      </p:pic>
      <p:pic>
        <p:nvPicPr>
          <p:cNvPr id="79" name="Picture 78" descr="vector (1)"/>
          <p:cNvPicPr>
            <a:picLocks noChangeAspect="1"/>
          </p:cNvPicPr>
          <p:nvPr/>
        </p:nvPicPr>
        <p:blipFill>
          <a:blip r:embed="rId7" cstate="print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920000" flipH="1">
            <a:off x="7333111" y="1989449"/>
            <a:ext cx="541721" cy="356750"/>
          </a:xfrm>
          <a:prstGeom prst="rect">
            <a:avLst/>
          </a:prstGeom>
        </p:spPr>
      </p:pic>
      <p:pic>
        <p:nvPicPr>
          <p:cNvPr id="81" name="Picture 80" descr="vector (1)"/>
          <p:cNvPicPr>
            <a:picLocks noChangeAspect="1"/>
          </p:cNvPicPr>
          <p:nvPr/>
        </p:nvPicPr>
        <p:blipFill>
          <a:blip r:embed="rId7" cstate="print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0340000" flipH="1">
            <a:off x="6652391" y="2304409"/>
            <a:ext cx="541721" cy="3567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</Words>
  <Application>WPS Presentation</Application>
  <PresentationFormat>On-screen Show (4:3)</PresentationFormat>
  <Paragraphs>18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0" baseType="lpstr">
      <vt:lpstr>Arial</vt:lpstr>
      <vt:lpstr>SimSun</vt:lpstr>
      <vt:lpstr>Wingdings</vt:lpstr>
      <vt:lpstr>Microsoft YaHei</vt:lpstr>
      <vt:lpstr>Arial Unicode MS</vt:lpstr>
      <vt:lpstr>PMingLiU</vt:lpstr>
      <vt:lpstr>Calibri</vt:lpstr>
      <vt:lpstr>Office 佈景主題</vt:lpstr>
      <vt:lpstr>PowerPoint 演示文稿</vt:lpstr>
      <vt:lpstr>PowerPoint 演示文稿</vt:lpstr>
    </vt:vector>
  </TitlesOfParts>
  <Company>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.</dc:creator>
  <cp:lastModifiedBy>genchanghsu</cp:lastModifiedBy>
  <cp:revision>10</cp:revision>
  <dcterms:created xsi:type="dcterms:W3CDTF">2023-06-18T15:08:00Z</dcterms:created>
  <dcterms:modified xsi:type="dcterms:W3CDTF">2023-06-23T12:02:09Z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8572673CAE3C407482EB460DB8B871ED</vt:lpwstr>
  </property>
  <property fmtid="{D5CDD505-2E9C-101B-9397-08002B2CF9AE}" pid="3" name="KSOProductBuildVer">
    <vt:lpwstr>1033-11.2.0.11537</vt:lpwstr>
  </property>
</Properties>
</file>

<file path=docProps/thumbnail.jpeg>
</file>